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  <p:sldMasterId id="214748379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75" r:id="rId10"/>
    <p:sldId id="267" r:id="rId11"/>
    <p:sldId id="268" r:id="rId12"/>
    <p:sldId id="269" r:id="rId13"/>
    <p:sldId id="265" r:id="rId14"/>
    <p:sldId id="272" r:id="rId15"/>
    <p:sldId id="274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67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75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747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C3CD3-52EB-4792-A9D9-987CD0351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2913" y="441324"/>
            <a:ext cx="11306175" cy="2485349"/>
          </a:xfrm>
        </p:spPr>
        <p:txBody>
          <a:bodyPr wrap="square" lIns="0" tIns="0" rIns="0" bIns="0" anchor="b" anchorCtr="0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37AA7E-2193-4D1B-A896-BA7E306494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2913" y="3070799"/>
            <a:ext cx="11306175" cy="2445758"/>
          </a:xfrm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4000"/>
              </a:lnSpc>
              <a:buNone/>
              <a:defRPr sz="4600">
                <a:solidFill>
                  <a:schemeClr val="tx2">
                    <a:alpha val="56000"/>
                  </a:schemeClr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A14B1-115B-40A3-9D71-3DE33E9DCE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C9B78-0E13-48BD-A3A2-B7E3C6090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484B9-0F7E-4817-BA9A-C43684759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200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506D940-CD1A-46A6-8495-AD6F6CF8B13C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42722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6">
          <p15:clr>
            <a:srgbClr val="5ACBF0"/>
          </p15:clr>
        </p15:guide>
        <p15:guide id="2" pos="3840">
          <p15:clr>
            <a:srgbClr val="F26B43"/>
          </p15:clr>
        </p15:guide>
        <p15:guide id="3" pos="279">
          <p15:clr>
            <a:srgbClr val="F26B43"/>
          </p15:clr>
        </p15:guide>
        <p15:guide id="4" pos="7401">
          <p15:clr>
            <a:srgbClr val="F26B43"/>
          </p15:clr>
        </p15:guide>
        <p15:guide id="5" pos="1232">
          <p15:clr>
            <a:srgbClr val="5ACBF0"/>
          </p15:clr>
        </p15:guide>
        <p15:guide id="6" pos="1504">
          <p15:clr>
            <a:srgbClr val="5ACBF0"/>
          </p15:clr>
        </p15:guide>
        <p15:guide id="7" pos="2457">
          <p15:clr>
            <a:srgbClr val="5ACBF0"/>
          </p15:clr>
        </p15:guide>
        <p15:guide id="8" pos="2751">
          <p15:clr>
            <a:srgbClr val="5ACBF0"/>
          </p15:clr>
        </p15:guide>
        <p15:guide id="9" pos="3704">
          <p15:clr>
            <a:srgbClr val="5ACBF0"/>
          </p15:clr>
        </p15:guide>
        <p15:guide id="10" pos="3976">
          <p15:clr>
            <a:srgbClr val="5ACBF0"/>
          </p15:clr>
        </p15:guide>
        <p15:guide id="11" pos="4929">
          <p15:clr>
            <a:srgbClr val="5ACBF0"/>
          </p15:clr>
        </p15:guide>
        <p15:guide id="12" pos="5223">
          <p15:clr>
            <a:srgbClr val="5ACBF0"/>
          </p15:clr>
        </p15:guide>
        <p15:guide id="13" pos="6153">
          <p15:clr>
            <a:srgbClr val="5ACBF0"/>
          </p15:clr>
        </p15:guide>
        <p15:guide id="14" pos="6448">
          <p15:clr>
            <a:srgbClr val="5ACBF0"/>
          </p15:clr>
        </p15:guide>
        <p15:guide id="18" orient="horz" pos="278">
          <p15:clr>
            <a:srgbClr val="F26B43"/>
          </p15:clr>
        </p15:guide>
        <p15:guide id="20" orient="horz" pos="867">
          <p15:clr>
            <a:srgbClr val="5ACBF0"/>
          </p15:clr>
        </p15:guide>
        <p15:guide id="21" orient="horz" pos="1729">
          <p15:clr>
            <a:srgbClr val="5ACBF0"/>
          </p15:clr>
        </p15:guide>
        <p15:guide id="22" orient="horz" pos="3475">
          <p15:clr>
            <a:srgbClr val="F26B43"/>
          </p15:clr>
        </p15:guide>
        <p15:guide id="28" orient="horz" pos="1139">
          <p15:clr>
            <a:srgbClr val="5ACBF0"/>
          </p15:clr>
        </p15:guide>
        <p15:guide id="29" orient="horz" pos="2591">
          <p15:clr>
            <a:srgbClr val="5ACBF0"/>
          </p15:clr>
        </p15:guide>
        <p15:guide id="30" orient="horz" pos="2024">
          <p15:clr>
            <a:srgbClr val="5ACBF0"/>
          </p15:clr>
        </p15:guide>
        <p15:guide id="31" orient="horz" pos="3748">
          <p15:clr>
            <a:srgbClr val="F26B43"/>
          </p15:clr>
        </p15:guide>
        <p15:guide id="32" orient="horz" pos="1888">
          <p15:clr>
            <a:srgbClr val="F26B43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2696C-4B86-4CA0-A733-55338D7B1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025" y="328839"/>
            <a:ext cx="10406063" cy="1263423"/>
          </a:xfrm>
        </p:spPr>
        <p:txBody>
          <a:bodyPr wrap="square"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B26C1-D742-4B12-B5E3-153A24D0A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3025" y="2060575"/>
            <a:ext cx="10406063" cy="4356100"/>
          </a:xfrm>
        </p:spPr>
        <p:txBody>
          <a:bodyPr lIns="0" tIns="0" rIns="0" bIns="0">
            <a:noAutofit/>
          </a:bodyPr>
          <a:lstStyle>
            <a:lvl1pPr marL="360000" indent="-360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2000">
                <a:solidFill>
                  <a:schemeClr val="tx2">
                    <a:alpha val="77000"/>
                  </a:schemeClr>
                </a:solidFill>
              </a:defRPr>
            </a:lvl1pPr>
            <a:lvl2pPr marL="720000" indent="-360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2000">
                <a:solidFill>
                  <a:schemeClr val="tx2">
                    <a:alpha val="77000"/>
                  </a:schemeClr>
                </a:solidFill>
              </a:defRPr>
            </a:lvl2pPr>
            <a:lvl3pPr marL="1080000" indent="-288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1600">
                <a:solidFill>
                  <a:schemeClr val="tx2">
                    <a:alpha val="77000"/>
                  </a:schemeClr>
                </a:solidFill>
              </a:defRPr>
            </a:lvl3pPr>
            <a:lvl4pPr marL="1440000" indent="-288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1600">
                <a:solidFill>
                  <a:schemeClr val="tx2">
                    <a:alpha val="77000"/>
                  </a:schemeClr>
                </a:solidFill>
              </a:defRPr>
            </a:lvl4pPr>
            <a:lvl5pPr marL="1800000" indent="-288000">
              <a:lnSpc>
                <a:spcPct val="120000"/>
              </a:lnSpc>
              <a:buSzPct val="70000"/>
              <a:buFont typeface="Wingdings 2" panose="05020102010507070707" pitchFamily="18" charset="2"/>
              <a:buChar char="à"/>
              <a:defRPr sz="1600">
                <a:solidFill>
                  <a:schemeClr val="tx2">
                    <a:alpha val="77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6243987-D9E3-40C9-94D4-B3CCFE71A4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BF37532-63DB-40A9-90C9-9B3BB694D8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endParaRPr lang="en-IN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1007CCEE-A736-4DEE-982A-45CDF794F3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6386491-6F13-4235-A32F-9F6D67F13D05}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00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2" pos="7401">
          <p15:clr>
            <a:srgbClr val="F26B43"/>
          </p15:clr>
        </p15:guide>
        <p15:guide id="14" orient="horz" pos="278">
          <p15:clr>
            <a:srgbClr val="F26B43"/>
          </p15:clr>
        </p15:guide>
        <p15:guide id="15" orient="horz" pos="4042">
          <p15:clr>
            <a:srgbClr val="F26B43"/>
          </p15:clr>
        </p15:guide>
        <p15:guide id="16" orient="horz" pos="1003">
          <p15:clr>
            <a:srgbClr val="5ACBF0"/>
          </p15:clr>
        </p15:guide>
        <p15:guide id="17" orient="horz" pos="1298">
          <p15:clr>
            <a:srgbClr val="5ACBF0"/>
          </p15:clr>
        </p15:guide>
        <p15:guide id="18" orient="horz" pos="2024">
          <p15:clr>
            <a:srgbClr val="5ACBF0"/>
          </p15:clr>
        </p15:guide>
        <p15:guide id="19" orient="horz" pos="2296">
          <p15:clr>
            <a:srgbClr val="5ACBF0"/>
          </p15:clr>
        </p15:guide>
        <p15:guide id="20" orient="horz" pos="3022">
          <p15:clr>
            <a:srgbClr val="5ACBF0"/>
          </p15:clr>
        </p15:guide>
        <p15:guide id="21" orient="horz" pos="3317">
          <p15:clr>
            <a:srgbClr val="5ACBF0"/>
          </p15:clr>
        </p15:guide>
        <p15:guide id="22" pos="846">
          <p15:clr>
            <a:srgbClr val="F26B43"/>
          </p15:clr>
        </p15:guide>
        <p15:guide id="23" pos="1708">
          <p15:clr>
            <a:srgbClr val="5ACBF0"/>
          </p15:clr>
        </p15:guide>
        <p15:guide id="24" pos="2003">
          <p15:clr>
            <a:srgbClr val="5ACBF0"/>
          </p15:clr>
        </p15:guide>
        <p15:guide id="25" pos="2842">
          <p15:clr>
            <a:srgbClr val="5ACBF0"/>
          </p15:clr>
        </p15:guide>
        <p15:guide id="26" pos="3137">
          <p15:clr>
            <a:srgbClr val="5ACBF0"/>
          </p15:clr>
        </p15:guide>
        <p15:guide id="28" pos="3976">
          <p15:clr>
            <a:srgbClr val="5ACBF0"/>
          </p15:clr>
        </p15:guide>
        <p15:guide id="29" pos="5110">
          <p15:clr>
            <a:srgbClr val="5ACBF0"/>
          </p15:clr>
        </p15:guide>
        <p15:guide id="30" pos="5405">
          <p15:clr>
            <a:srgbClr val="5ACBF0"/>
          </p15:clr>
        </p15:guide>
        <p15:guide id="31" pos="6267">
          <p15:clr>
            <a:srgbClr val="5ACBF0"/>
          </p15:clr>
        </p15:guide>
        <p15:guide id="32" pos="6539">
          <p15:clr>
            <a:srgbClr val="5ACBF0"/>
          </p15:clr>
        </p15:guide>
        <p15:guide id="33" pos="574">
          <p15:clr>
            <a:srgbClr val="F26B43"/>
          </p15:clr>
        </p15:guide>
        <p15:guide id="34" pos="4271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54A12-D27E-4943-9C01-3BAB8E6F3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3" y="435429"/>
            <a:ext cx="11269661" cy="331730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7C9FB4-A15D-4A4C-9518-2A54AAF12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913" y="3832563"/>
            <a:ext cx="11269661" cy="1527175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tx2">
                    <a:alpha val="56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8F31430D-78C1-413D-9D0E-779491324E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F437B06F-6E01-48C4-A79E-B8559775E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3C4C198-D899-4BDA-877C-D8A3CAD3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200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7955689-FF51-4F45-9ABB-35CEF1E96A0C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90578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76EFA-DCD1-439C-848B-9465217A6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800" y="327600"/>
            <a:ext cx="11269660" cy="11412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E0590-915B-4BD8-8660-C5BE9D175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2914" y="1825625"/>
            <a:ext cx="5400675" cy="3698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1B82F1-F0AC-48D5-9F1C-5141E4C17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1899" y="1825625"/>
            <a:ext cx="5400675" cy="3698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51D4ED8D-AAB0-42B0-91B5-93260AC18F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6C7CAD99-5F8F-43D0-83F2-E1F53021D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5A52DE47-9FB8-4EF9-B8CE-368912600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200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BC5E49A-E440-42D6-8B0F-D4B5BAD8CAB8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65603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782FF-2A32-49DE-8CD8-110B86565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799" y="327598"/>
            <a:ext cx="11269775" cy="1363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8169D-3731-4C94-88AE-B0A6F9E0B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2797" y="1790700"/>
            <a:ext cx="5437187" cy="615950"/>
          </a:xfrm>
        </p:spPr>
        <p:txBody>
          <a:bodyPr anchor="b">
            <a:normAutofit/>
          </a:bodyPr>
          <a:lstStyle>
            <a:lvl1pPr marL="0" indent="0">
              <a:buNone/>
              <a:defRPr sz="12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F9D0F-6C05-441B-9D94-466C79598B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2797" y="2505075"/>
            <a:ext cx="5437187" cy="30114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F90129-65EC-4BFC-B51F-3F21746443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1786" y="1790700"/>
            <a:ext cx="5437187" cy="615950"/>
          </a:xfrm>
        </p:spPr>
        <p:txBody>
          <a:bodyPr anchor="b">
            <a:normAutofit/>
          </a:bodyPr>
          <a:lstStyle>
            <a:lvl1pPr marL="0" indent="0">
              <a:buNone/>
              <a:defRPr sz="1200" b="1" cap="all" spc="2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1AAB39-390C-4C6E-90BC-E2A2548658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1786" y="2505075"/>
            <a:ext cx="5437187" cy="30114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13E94383-11E6-486C-8325-BE8B447AA7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6F62069A-7C14-42BA-A1F2-AE00A6BCD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792246C7-481F-434A-A687-C6734C2FA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200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30E56EE-505D-4420-971C-982EA4EF0564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65328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2FFBA-B7FA-43C2-A543-187E29A6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EB4886C6-7F2A-4A13-85F1-EFDA370C5B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9FAAFC2-F91B-4189-A9FA-0696BF84D6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endParaRPr lang="en-IN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5B673D0-3765-46AD-B094-DDF79E463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EA31187-FB8B-4DDF-A5A9-69AB1359F0E9}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9190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09A0147-2421-4881-958A-681569CD75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14BF4BE-E699-4D5B-AD90-3918DA32EE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endParaRPr lang="en-IN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2849F009-8335-40E3-B8F6-E0C944D9FD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AA0935-460F-4638-9E37-D59F2DEC0AC4}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7212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0A843-22A2-45CD-8189-8D0947C04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5" y="383270"/>
            <a:ext cx="3457573" cy="1373076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AAB4C-B3C9-4E63-8A1B-082C0F492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213" y="349369"/>
            <a:ext cx="7345362" cy="5167187"/>
          </a:xfrm>
        </p:spPr>
        <p:txBody>
          <a:bodyPr/>
          <a:lstStyle>
            <a:lvl1pPr>
              <a:lnSpc>
                <a:spcPct val="112000"/>
              </a:lnSpc>
              <a:defRPr sz="3200">
                <a:solidFill>
                  <a:schemeClr val="tx2">
                    <a:alpha val="77000"/>
                  </a:schemeClr>
                </a:solidFill>
              </a:defRPr>
            </a:lvl1pPr>
            <a:lvl2pPr>
              <a:lnSpc>
                <a:spcPct val="112000"/>
              </a:lnSpc>
              <a:defRPr sz="3200">
                <a:solidFill>
                  <a:schemeClr val="tx2">
                    <a:alpha val="77000"/>
                  </a:schemeClr>
                </a:solidFill>
              </a:defRPr>
            </a:lvl2pPr>
            <a:lvl3pPr>
              <a:lnSpc>
                <a:spcPct val="120000"/>
              </a:lnSpc>
              <a:defRPr sz="2000">
                <a:solidFill>
                  <a:schemeClr val="tx2">
                    <a:alpha val="77000"/>
                  </a:schemeClr>
                </a:solidFill>
              </a:defRPr>
            </a:lvl3pPr>
            <a:lvl4pPr>
              <a:lnSpc>
                <a:spcPct val="120000"/>
              </a:lnSpc>
              <a:defRPr sz="2000">
                <a:solidFill>
                  <a:schemeClr val="tx2">
                    <a:alpha val="77000"/>
                  </a:schemeClr>
                </a:solidFill>
              </a:defRPr>
            </a:lvl4pPr>
            <a:lvl5pPr>
              <a:lnSpc>
                <a:spcPct val="120000"/>
              </a:lnSpc>
              <a:defRPr sz="1600">
                <a:solidFill>
                  <a:schemeClr val="tx2">
                    <a:alpha val="77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EDF08E-8814-4AB5-9EEC-0052256A70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2915" y="2264229"/>
            <a:ext cx="3457573" cy="317137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>
                    <a:alpha val="77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65940B35-2B52-4835-9F7F-6AB86A1212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0BAE5D7E-7CFE-48B9-836B-640E4E881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507FA91D-E0EF-4D4B-9E56-5E0033042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200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703507D-4779-4D32-85CB-0A8040B6E552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52277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4235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869B5-6EAD-4108-B9E2-9CABAB9DE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088" y="441324"/>
            <a:ext cx="3932237" cy="95204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75599E-B10D-4308-A5CB-CC7D487B49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8488" y="441324"/>
            <a:ext cx="6078083" cy="550862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2">
                    <a:alpha val="77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034C18-5042-469D-BCF7-26AD9FDCC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35088" y="1778000"/>
            <a:ext cx="3932237" cy="4171950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>
                    <a:alpha val="77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FB01925-1670-4C63-8B44-2B14B7BE9D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-935887" y="1377212"/>
            <a:ext cx="27717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CE1A673-960F-4A50-AE54-70AE0DA3B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810475" y="4239475"/>
            <a:ext cx="2520950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DEF9E6C-740A-4B36-BA9F-32AF986ED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0" y="5949950"/>
            <a:ext cx="900000" cy="900000"/>
          </a:xfrm>
          <a:prstGeom prst="rect">
            <a:avLst/>
          </a:prstGeom>
        </p:spPr>
        <p:txBody>
          <a:bodyPr lIns="72000" rIns="72000">
            <a:normAutofit/>
          </a:bodyPr>
          <a:lstStyle>
            <a:lvl1pPr algn="ctr">
              <a:defRPr sz="3600" b="0">
                <a:ln w="6350">
                  <a:solidFill>
                    <a:schemeClr val="tx2"/>
                  </a:solidFill>
                </a:ln>
                <a:noFill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31C920-29CA-4744-9814-A4FCF4554907}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39667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8E95E-B3FC-4D66-AAC3-CE9FD633E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D0FFAF-EB02-4979-83B6-66AD14845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0AB40A8D-7F5B-455D-B9AC-EAFE05F87B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5360FA1-A0D1-4CA7-BAC8-9C20FBB59E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endParaRPr lang="en-IN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2494D40-34C6-48DD-A14E-8065BE4F34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C9D7C2D-6B7C-4FBF-9665-A9282DF48F83}"/>
              </a:ext>
            </a:extLst>
          </p:cNvPr>
          <p:cNvCxnSpPr>
            <a:cxnSpLocks/>
          </p:cNvCxnSpPr>
          <p:nvPr/>
        </p:nvCxnSpPr>
        <p:spPr>
          <a:xfrm>
            <a:off x="900000" y="0"/>
            <a:ext cx="0" cy="685800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0300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1495EC-612C-4307-A7A6-017829B8C8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1212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E33132-1A8F-43A9-9321-6FCF01B0F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121270"/>
          </a:xfrm>
        </p:spPr>
        <p:txBody>
          <a:bodyPr vert="eaVert"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BF2CA1B-9192-487B-96D3-6D389608F1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42914" y="5957999"/>
            <a:ext cx="3457574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B1C9EA4-CA0A-4396-B4AF-4523CD1B2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67213" y="5957999"/>
            <a:ext cx="5400675" cy="900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CDDF132-C1DB-4EE0-85DA-1FFAC2835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6200" y="5957999"/>
            <a:ext cx="1476375" cy="900000"/>
          </a:xfrm>
          <a:prstGeom prst="rect">
            <a:avLst/>
          </a:prstGeom>
        </p:spPr>
        <p:txBody>
          <a:bodyPr tIns="72000" bIns="72000"/>
          <a:lstStyle>
            <a:lvl1pPr algn="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ECED4D-938A-4085-B475-DD4ED90A181B}"/>
              </a:ext>
            </a:extLst>
          </p:cNvPr>
          <p:cNvCxnSpPr>
            <a:cxnSpLocks/>
          </p:cNvCxnSpPr>
          <p:nvPr/>
        </p:nvCxnSpPr>
        <p:spPr>
          <a:xfrm>
            <a:off x="0" y="5958000"/>
            <a:ext cx="12193200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5959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982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40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049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3873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2554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066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146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163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086052-6759-46BD-9531-D65FD9551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800" y="327600"/>
            <a:ext cx="10407600" cy="11412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3C3A5-7533-48B0-9C15-F01656766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42800" y="2059199"/>
            <a:ext cx="10407600" cy="4356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135256E-21FA-473A-8EAF-34CE9AD372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-936000" y="1378800"/>
            <a:ext cx="2772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8E46781-AA49-4B90-AA87-57DB92E30D34}" type="datetimeFigureOut">
              <a:rPr lang="en-IN" smtClean="0"/>
              <a:t>14-04-2021</a:t>
            </a:fld>
            <a:endParaRPr lang="en-I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8A99857-D06D-4AFF-8777-07EF0A15F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810000" y="4240800"/>
            <a:ext cx="2520000" cy="900000"/>
          </a:xfrm>
          <a:prstGeom prst="rect">
            <a:avLst/>
          </a:prstGeom>
        </p:spPr>
        <p:txBody>
          <a:bodyPr lIns="0" tIns="72000" rIns="0" bIns="72000" anchor="ctr" anchorCtr="0"/>
          <a:lstStyle>
            <a:lvl1pPr algn="l">
              <a:defRPr sz="1000" cap="all" spc="200" baseline="0">
                <a:solidFill>
                  <a:schemeClr val="tx2"/>
                </a:solidFill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endParaRPr lang="en-IN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172703B-0DDF-46CE-AC34-623357994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0" y="5958000"/>
            <a:ext cx="900000" cy="900000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3600" b="0">
                <a:ln w="6350">
                  <a:solidFill>
                    <a:schemeClr val="tx2">
                      <a:alpha val="80000"/>
                    </a:schemeClr>
                  </a:solidFill>
                </a:ln>
                <a:noFill/>
                <a:latin typeface="+mn-lt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7C122768-BD9C-4F14-8DA6-D49D28BABD0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040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  <p:sldLayoutId id="2147483794" r:id="rId4"/>
    <p:sldLayoutId id="2147483795" r:id="rId5"/>
    <p:sldLayoutId id="2147483796" r:id="rId6"/>
    <p:sldLayoutId id="2147483797" r:id="rId7"/>
    <p:sldLayoutId id="2147483798" r:id="rId8"/>
    <p:sldLayoutId id="2147483799" r:id="rId9"/>
    <p:sldLayoutId id="2147483800" r:id="rId10"/>
    <p:sldLayoutId id="214748380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2"/>
          </a:solidFill>
          <a:latin typeface="+mj-lt"/>
          <a:ea typeface="Microsoft Sans Serif" panose="020B0604020202020204" pitchFamily="34" charset="0"/>
          <a:cs typeface="Microsoft Sans Serif" panose="020B0604020202020204" pitchFamily="34" charset="0"/>
        </a:defRPr>
      </a:lvl1pPr>
    </p:titleStyle>
    <p:bodyStyle>
      <a:lvl1pPr marL="360000" indent="-36000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Char char="à"/>
        <a:defRPr sz="20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1pPr>
      <a:lvl2pPr marL="720000" indent="-36000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Char char="à"/>
        <a:defRPr sz="20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2pPr>
      <a:lvl3pPr marL="1143000" indent="-28800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Char char="à"/>
        <a:defRPr sz="16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3pPr>
      <a:lvl4pPr marL="1600200" indent="-28800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Char char="à"/>
        <a:defRPr sz="16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4pPr>
      <a:lvl5pPr marL="2057400" indent="-288000" algn="l" defTabSz="914400" rtl="0" eaLnBrk="1" latinLnBrk="0" hangingPunct="1">
        <a:lnSpc>
          <a:spcPct val="120000"/>
        </a:lnSpc>
        <a:spcBef>
          <a:spcPts val="800"/>
        </a:spcBef>
        <a:buSzPct val="70000"/>
        <a:buFont typeface="Wingdings 2" panose="05020102010507070707" pitchFamily="18" charset="2"/>
        <a:buChar char="à"/>
        <a:defRPr sz="1600" kern="1200">
          <a:solidFill>
            <a:schemeClr val="tx2">
              <a:alpha val="77000"/>
            </a:schemeClr>
          </a:solidFill>
          <a:latin typeface="+mn-lt"/>
          <a:ea typeface="Microsoft Sans Serif" panose="020B0604020202020204" pitchFamily="34" charset="0"/>
          <a:cs typeface="Microsoft Sans Serif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ripadvisor.in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82048-0F58-4937-8E07-C2406B3C9C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3697" y="2050742"/>
            <a:ext cx="9144000" cy="970617"/>
          </a:xfrm>
        </p:spPr>
        <p:txBody>
          <a:bodyPr>
            <a:noAutofit/>
          </a:bodyPr>
          <a:lstStyle/>
          <a:p>
            <a:pPr algn="ctr"/>
            <a:r>
              <a:rPr lang="en-IN" sz="5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Hackathon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CC864D-54B1-4A8D-80B3-D0D59F8121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0064" y="4936213"/>
            <a:ext cx="3643703" cy="1618032"/>
          </a:xfrm>
        </p:spPr>
        <p:txBody>
          <a:bodyPr>
            <a:norm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GROUP- 4 (QEA20QE005) </a:t>
            </a:r>
            <a:br>
              <a:rPr lang="en-IN" sz="2000" b="1" cap="all" spc="200" dirty="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</a:br>
            <a:r>
              <a:rPr lang="en-IN" sz="2000" b="1" cap="all" spc="200" dirty="0">
                <a:solidFill>
                  <a:srgbClr val="00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genc training</a:t>
            </a:r>
            <a:endParaRPr lang="en-I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0942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949" y="1248403"/>
            <a:ext cx="9603275" cy="1049235"/>
          </a:xfrm>
        </p:spPr>
        <p:txBody>
          <a:bodyPr>
            <a:norm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Time Screenshot</a:t>
            </a:r>
            <a:endParaRPr lang="en-US" sz="25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A3A6B64-BB8F-4A17-A967-023B2280DF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949" y="2007246"/>
            <a:ext cx="4602723" cy="3914159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FDB9AD-74A7-42D6-B3B8-C50841BAD5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07245"/>
            <a:ext cx="5112720" cy="391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724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4362" y="1266157"/>
            <a:ext cx="9603275" cy="1049235"/>
          </a:xfrm>
        </p:spPr>
        <p:txBody>
          <a:bodyPr>
            <a:norm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Time Screenshot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68882B9-1D11-4587-8EE1-1D78EAF7F8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524" y="2039407"/>
            <a:ext cx="4680475" cy="3873119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6D7655-AA4B-4CB1-B91C-DCAA321CDA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412" y="2039408"/>
            <a:ext cx="4680475" cy="387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676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55B27-5622-409E-9A59-5529BE98B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248402"/>
            <a:ext cx="9603275" cy="1049235"/>
          </a:xfrm>
        </p:spPr>
        <p:txBody>
          <a:bodyPr>
            <a:norm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Saved Output Screenshot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850914" y="6234546"/>
            <a:ext cx="3154679" cy="290945"/>
          </a:xfrm>
        </p:spPr>
        <p:txBody>
          <a:bodyPr>
            <a:noAutofit/>
          </a:bodyPr>
          <a:lstStyle/>
          <a:p>
            <a:r>
              <a:rPr lang="en-US" dirty="0"/>
              <a:t>TESTNG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403859-2E88-4F86-954B-E82EF6EC64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1974208"/>
            <a:ext cx="9752040" cy="4139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2965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55B27-5622-409E-9A59-5529BE98B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1186259"/>
            <a:ext cx="9603275" cy="1049235"/>
          </a:xfrm>
        </p:spPr>
        <p:txBody>
          <a:bodyPr>
            <a:norm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Saved Output Screenshot</a:t>
            </a:r>
            <a:endParaRPr lang="en-IN" sz="25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19650" y="6194367"/>
            <a:ext cx="3204555" cy="482138"/>
          </a:xfrm>
        </p:spPr>
        <p:txBody>
          <a:bodyPr/>
          <a:lstStyle/>
          <a:p>
            <a:r>
              <a:rPr lang="en-US" dirty="0"/>
              <a:t>MAVEN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5299F9-136F-432E-B70E-ADED76DC9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2032986"/>
            <a:ext cx="9603275" cy="403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1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55B27-5622-409E-9A59-5529BE98B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313" y="1301668"/>
            <a:ext cx="9603275" cy="1049235"/>
          </a:xfrm>
        </p:spPr>
        <p:txBody>
          <a:bodyPr>
            <a:norm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Saved Output Screenshot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70022" y="6078662"/>
            <a:ext cx="3204555" cy="482138"/>
          </a:xfrm>
        </p:spPr>
        <p:txBody>
          <a:bodyPr/>
          <a:lstStyle/>
          <a:p>
            <a:r>
              <a:rPr lang="en-US" dirty="0"/>
              <a:t>EXCEL FILE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45453B-A3AD-40C2-9451-65334B1428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8313" y="1987045"/>
            <a:ext cx="4212374" cy="39521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2A05B7-C120-4DBE-9E57-748100E5B4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2435" y="2003699"/>
            <a:ext cx="4999153" cy="395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87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38039-C603-4B97-B890-280C6DCBC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6465" y="2816165"/>
            <a:ext cx="4095973" cy="1280890"/>
          </a:xfrm>
        </p:spPr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81201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19F34-B54E-4262-A7C6-8EC865139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600" b="1" dirty="0">
                <a:latin typeface="Arial" panose="020B0604020202020204" pitchFamily="34" charset="0"/>
                <a:cs typeface="Arial" panose="020B0604020202020204" pitchFamily="34" charset="0"/>
              </a:rPr>
              <a:t>Team Members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C2D8571-7068-49DB-BFA1-E69C9522F3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413295"/>
              </p:ext>
            </p:extLst>
          </p:nvPr>
        </p:nvGraphicFramePr>
        <p:xfrm>
          <a:off x="1960979" y="2086827"/>
          <a:ext cx="8128000" cy="2123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03895441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8719079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Vankadari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Samhitha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899612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484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Jahnvi Patel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899504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7133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Barbie Garg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899717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2945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Mounika Chandra </a:t>
                      </a:r>
                      <a:r>
                        <a:rPr lang="en-US" dirty="0" err="1"/>
                        <a:t>Ragula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899627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389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JayaPrakash</a:t>
                      </a:r>
                      <a:r>
                        <a:rPr lang="en-US" dirty="0"/>
                        <a:t>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Pediredla</a:t>
                      </a:r>
                      <a:endParaRPr lang="en-IN" sz="1800" b="0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899175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9063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1423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B1555-3B08-4361-ADB2-F3E9E0DE4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2308" y="984710"/>
            <a:ext cx="10497312" cy="1808849"/>
          </a:xfrm>
        </p:spPr>
        <p:txBody>
          <a:bodyPr>
            <a:norm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Title :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Trip Cost</a:t>
            </a:r>
            <a:endParaRPr lang="en-IN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B11FB-1E9E-42F5-A3E5-9BB55D32E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308" y="1969713"/>
            <a:ext cx="8410817" cy="3557847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total amount and charges per night for  3 holiday homes and cruise details: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For 4 people in Nairobi from 15th Dec-2019 to 20th Dec-2019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Sort the list with highest traveler rating on top.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Holiday home should have elevator/ List  access.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Pick one cruise line &amp; pick a respective cruise ship under Cruises; 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a. Retrieve all the languages offered and store in a List; Display the same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b. Display passengers, crew &amp; launched year</a:t>
            </a:r>
          </a:p>
          <a:p>
            <a:pPr marL="0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(Suggested Site: tripadvisor.in however  you are free to choose any other legitimate  site)</a:t>
            </a:r>
          </a:p>
          <a:p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59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9CA8F-201B-4B3F-ACE8-9DAD856C6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Detailed Description</a:t>
            </a:r>
            <a:endParaRPr lang="en-IN" sz="25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F9D62-497C-4B60-A26C-23D4BDE5C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Hotel name, total amount and charges per night for 3 holiday homes for 4 people in Nairobi for 5 days of stay from tomorrow's date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Should have sorted the list with highest traveler rating &amp; should have elevator/ Lift access.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Pick one cruise line &amp; pick a respective cruise ship under Cruises; 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      a. Retrieve all the languages offered and store in a List; Display the same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      b. Display passengers, crew &amp; launched year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(Suggested Site: tripadvisor.in however  you are free to choose any other legitimate  site)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045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89C17E9-D1F0-41B5-AB41-328C1DD5FE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7723" y="294214"/>
            <a:ext cx="10035985" cy="5719156"/>
          </a:xfrm>
        </p:spPr>
        <p:txBody>
          <a:bodyPr>
            <a:no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IN" sz="2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Website</a:t>
            </a:r>
            <a:r>
              <a:rPr lang="en-IN" sz="2500" b="1" dirty="0">
                <a:solidFill>
                  <a:schemeClr val="accent4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used: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https://www.tripadvisor.in/</a:t>
            </a:r>
            <a:endParaRPr lang="en-IN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2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Tools/Software's Used:</a:t>
            </a:r>
            <a:endParaRPr lang="en-IN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Selenium – Portable Framework for testing Web Applications and automating the process.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Java –  High level Programming Language.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Eclipse – Integrated Development Environment for various ‘Languages’.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TestNG</a:t>
            </a: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Open source testing framework.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Maven – Software and project Management Tool.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POM – Object repository design pattern.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Jenkins – An open source automation server for continuous integration.</a:t>
            </a: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Selenium Grid – Tool use to distribute test to run test in parallel on multiple machine or browser.</a:t>
            </a:r>
            <a:endParaRPr lang="en-IN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 – A </a:t>
            </a:r>
            <a:r>
              <a:rPr lang="en-GB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distributed version-control system for tracking changes in any set of files for better co-ordination.</a:t>
            </a:r>
            <a:endParaRPr lang="en-IN" sz="1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1800" b="1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1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IN" sz="1800" b="1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061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0F058AD-4403-49EC-ADAF-EB5A6C862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913" y="1310744"/>
            <a:ext cx="9480174" cy="1375585"/>
          </a:xfrm>
        </p:spPr>
        <p:txBody>
          <a:bodyPr>
            <a:normAutofit/>
          </a:bodyPr>
          <a:lstStyle/>
          <a:p>
            <a:r>
              <a:rPr lang="en-IN" sz="2500" b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Work Done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7D5D335-231B-4D34-BAB8-B1691D9C5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5913" y="2129624"/>
            <a:ext cx="10018713" cy="4238625"/>
          </a:xfrm>
        </p:spPr>
        <p:txBody>
          <a:bodyPr>
            <a:normAutofit/>
          </a:bodyPr>
          <a:lstStyle/>
          <a:p>
            <a:pPr algn="just"/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code is written in JAVA language and then is further automated using Selenium.</a:t>
            </a:r>
          </a:p>
          <a:p>
            <a:pPr algn="just"/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 Object Model(POM) is used to reduce the code duplication for various instances.</a:t>
            </a:r>
          </a:p>
          <a:p>
            <a:pPr algn="just"/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obtained from website is stored in Excel Sheet using Apache POI; also, data input is taken from a file with variables written in it.</a:t>
            </a:r>
          </a:p>
          <a:p>
            <a:pPr algn="just"/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Jenkins, Grid and GIT repositories are also used, so as to make it easy to make changes to various versions of code and to modularise it; also to help with continuous integration.</a:t>
            </a:r>
          </a:p>
        </p:txBody>
      </p:sp>
    </p:spTree>
    <p:extLst>
      <p:ext uri="{BB962C8B-B14F-4D97-AF65-F5344CB8AC3E}">
        <p14:creationId xmlns:p14="http://schemas.microsoft.com/office/powerpoint/2010/main" val="36597871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D7961-9080-43F2-8E8A-2F6ABDEB5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4592" y="1367226"/>
            <a:ext cx="9603275" cy="1049235"/>
          </a:xfrm>
        </p:spPr>
        <p:txBody>
          <a:bodyPr>
            <a:normAutofit/>
          </a:bodyPr>
          <a:lstStyle/>
          <a:p>
            <a:r>
              <a:rPr lang="en-IN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Structure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924EBD7-2FF9-4DAC-9ED7-4C0A39D454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204" y="2051636"/>
            <a:ext cx="9603274" cy="4082834"/>
          </a:xfrm>
        </p:spPr>
      </p:pic>
    </p:spTree>
    <p:extLst>
      <p:ext uri="{BB962C8B-B14F-4D97-AF65-F5344CB8AC3E}">
        <p14:creationId xmlns:p14="http://schemas.microsoft.com/office/powerpoint/2010/main" val="2361971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Excel File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C0BE15A-F06A-4695-8660-F67779127F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008" y="2033880"/>
            <a:ext cx="4153190" cy="3943154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2BB888-BBFF-4270-A9E4-2661B7FC1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854" y="2039810"/>
            <a:ext cx="5837426" cy="393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66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9366" y="1328301"/>
            <a:ext cx="9603275" cy="1049235"/>
          </a:xfrm>
        </p:spPr>
        <p:txBody>
          <a:bodyPr>
            <a:norm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 Time Screenshot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5703BF7-31FC-40A4-930E-128833175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366" y="2025001"/>
            <a:ext cx="5102226" cy="3852015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A128CF2-40C7-4F98-8957-3A038A715A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476" y="2002148"/>
            <a:ext cx="4931691" cy="387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77541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LinesVTI">
  <a:themeElements>
    <a:clrScheme name="Lines">
      <a:dk1>
        <a:sysClr val="windowText" lastClr="000000"/>
      </a:dk1>
      <a:lt1>
        <a:sysClr val="window" lastClr="FFFFFF"/>
      </a:lt1>
      <a:dk2>
        <a:srgbClr val="592F34"/>
      </a:dk2>
      <a:lt2>
        <a:srgbClr val="F8EFE3"/>
      </a:lt2>
      <a:accent1>
        <a:srgbClr val="5B8E96"/>
      </a:accent1>
      <a:accent2>
        <a:srgbClr val="B09BA2"/>
      </a:accent2>
      <a:accent3>
        <a:srgbClr val="E3835D"/>
      </a:accent3>
      <a:accent4>
        <a:srgbClr val="7B99DB"/>
      </a:accent4>
      <a:accent5>
        <a:srgbClr val="D09245"/>
      </a:accent5>
      <a:accent6>
        <a:srgbClr val="96A82C"/>
      </a:accent6>
      <a:hlink>
        <a:srgbClr val="5B8E96"/>
      </a:hlink>
      <a:folHlink>
        <a:srgbClr val="B5826E"/>
      </a:folHlink>
    </a:clrScheme>
    <a:fontScheme name="NH Grotesk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nesVTI" id="{6E3869FE-86F4-49DA-A8B9-3320C89167F7}" vid="{3A76BC48-4881-4AE8-821D-8B9CC9A08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253</TotalTime>
  <Words>526</Words>
  <Application>Microsoft Office PowerPoint</Application>
  <PresentationFormat>Widescreen</PresentationFormat>
  <Paragraphs>50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Gill Sans MT</vt:lpstr>
      <vt:lpstr>Neue Haas Grotesk Text Pro</vt:lpstr>
      <vt:lpstr>Times New Roman</vt:lpstr>
      <vt:lpstr>Wingdings 2</vt:lpstr>
      <vt:lpstr>Gallery</vt:lpstr>
      <vt:lpstr>LinesVTI</vt:lpstr>
      <vt:lpstr>Hackathon Project</vt:lpstr>
      <vt:lpstr>Team Members</vt:lpstr>
      <vt:lpstr>Project Title :  Calculate Trip Cost</vt:lpstr>
      <vt:lpstr>Detailed Description</vt:lpstr>
      <vt:lpstr>PowerPoint Presentation</vt:lpstr>
      <vt:lpstr>Work Done</vt:lpstr>
      <vt:lpstr>Project Structure</vt:lpstr>
      <vt:lpstr>Input Excel File</vt:lpstr>
      <vt:lpstr>Real Time Screenshot</vt:lpstr>
      <vt:lpstr>Real Time Screenshot</vt:lpstr>
      <vt:lpstr>Real Time Screenshot</vt:lpstr>
      <vt:lpstr>Saved Output Screenshot</vt:lpstr>
      <vt:lpstr>Saved Output Screenshot</vt:lpstr>
      <vt:lpstr>Saved Output Screenshot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Project</dc:title>
  <dc:creator>Prakhar Bhagwat</dc:creator>
  <cp:lastModifiedBy>Jahnvi patel</cp:lastModifiedBy>
  <cp:revision>32</cp:revision>
  <dcterms:created xsi:type="dcterms:W3CDTF">2020-12-09T07:35:11Z</dcterms:created>
  <dcterms:modified xsi:type="dcterms:W3CDTF">2021-04-14T12:05:25Z</dcterms:modified>
</cp:coreProperties>
</file>

<file path=docProps/thumbnail.jpeg>
</file>